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700" r:id="rId5"/>
  </p:sldMasterIdLst>
  <p:notesMasterIdLst>
    <p:notesMasterId r:id="rId16"/>
  </p:notesMasterIdLst>
  <p:handoutMasterIdLst>
    <p:handoutMasterId r:id="rId17"/>
  </p:handoutMasterIdLst>
  <p:sldIdLst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EC"/>
    <a:srgbClr val="50BE1F"/>
    <a:srgbClr val="003DA5"/>
    <a:srgbClr val="00A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52962" autoAdjust="0"/>
  </p:normalViewPr>
  <p:slideViewPr>
    <p:cSldViewPr snapToGrid="0">
      <p:cViewPr varScale="1">
        <p:scale>
          <a:sx n="61" d="100"/>
          <a:sy n="61" d="100"/>
        </p:scale>
        <p:origin x="2430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C3BDC-799C-4636-ADB9-8B932C6F9E8A}" type="datetimeFigureOut">
              <a:rPr lang="sv-SE" smtClean="0"/>
              <a:t>2016-05-02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81762-D04D-4EFD-A0F9-A6B1B25F715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9128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CE6E8-8916-48EB-A67A-5DCC15182930}" type="datetimeFigureOut">
              <a:rPr lang="sv-SE" smtClean="0"/>
              <a:t>2016-05-02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8217C-59BB-431E-8441-A5A91114A19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27039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CEA39-67A2-4EB9-85DC-59C6C3AC82B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374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9638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 smtClean="0"/>
          </a:p>
          <a:p>
            <a:endParaRPr lang="sv-SE" dirty="0" smtClean="0"/>
          </a:p>
          <a:p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CEA39-67A2-4EB9-85DC-59C6C3AC82B5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48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CEA39-67A2-4EB9-85DC-59C6C3AC82B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9804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b="1" baseline="0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CEA39-67A2-4EB9-85DC-59C6C3AC82B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969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sv-SE" dirty="0" smtClean="0"/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CEA39-67A2-4EB9-85DC-59C6C3AC82B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545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CEA39-67A2-4EB9-85DC-59C6C3AC82B5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1084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 smtClean="0"/>
          </a:p>
          <a:p>
            <a:endParaRPr lang="sv-SE" baseline="0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CEA39-67A2-4EB9-85DC-59C6C3AC82B5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5464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b="0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CEA39-67A2-4EB9-85DC-59C6C3AC82B5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330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="1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CEA39-67A2-4EB9-85DC-59C6C3AC82B5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150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tar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8" y="1038225"/>
            <a:ext cx="4848225" cy="478155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8" y="1038225"/>
            <a:ext cx="48482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2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Klicka på ikonen för att lägga till en bild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169048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tar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4" cy="6856126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8" y="1038225"/>
            <a:ext cx="4848225" cy="478155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8" y="1038225"/>
            <a:ext cx="48482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83643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3615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085134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7142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1213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0799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99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83042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om du vill redigera mall för underrubrikformat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3321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23848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371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115352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554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789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02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71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418948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3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  <p15:guide id="2" pos="41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1999" cy="68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29">
          <p15:clr>
            <a:srgbClr val="F26B43"/>
          </p15:clr>
        </p15:guide>
        <p15:guide id="2" pos="4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  <p:pic>
        <p:nvPicPr>
          <p:cNvPr id="7" name="Platshållare för innehåll 6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17" y="1950368"/>
            <a:ext cx="3081338" cy="2384425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751" y="1950368"/>
            <a:ext cx="3265839" cy="1915206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908" y="4088731"/>
            <a:ext cx="3758682" cy="2133487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7"/>
          <a:srcRect r="5428"/>
          <a:stretch/>
        </p:blipFill>
        <p:spPr>
          <a:xfrm>
            <a:off x="2591549" y="4415296"/>
            <a:ext cx="1540363" cy="1181100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586" y="1950368"/>
            <a:ext cx="34004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4294967295"/>
          </p:nvPr>
        </p:nvSpPr>
        <p:spPr>
          <a:xfrm>
            <a:off x="61993" y="1755882"/>
            <a:ext cx="10515600" cy="4046538"/>
          </a:xfrm>
        </p:spPr>
        <p:txBody>
          <a:bodyPr/>
          <a:lstStyle/>
          <a:p>
            <a:pPr marL="0" indent="0">
              <a:buNone/>
            </a:pPr>
            <a:endParaRPr lang="sv-SE" dirty="0" smtClean="0"/>
          </a:p>
          <a:p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47" y="3983128"/>
            <a:ext cx="4510437" cy="224394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67" y="3779151"/>
            <a:ext cx="4391025" cy="2447925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547" y="502172"/>
            <a:ext cx="4510437" cy="3019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567" y="502172"/>
            <a:ext cx="4391025" cy="2937767"/>
          </a:xfrm>
          <a:prstGeom prst="rect">
            <a:avLst/>
          </a:prstGeom>
        </p:spPr>
      </p:pic>
      <p:sp>
        <p:nvSpPr>
          <p:cNvPr id="2" name="Ellips 1"/>
          <p:cNvSpPr/>
          <p:nvPr/>
        </p:nvSpPr>
        <p:spPr>
          <a:xfrm>
            <a:off x="1529902" y="1909929"/>
            <a:ext cx="4095520" cy="2865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000" dirty="0" smtClean="0"/>
              <a:t>Förändringar</a:t>
            </a:r>
            <a:endParaRPr lang="sv-SE" sz="4000" dirty="0"/>
          </a:p>
        </p:txBody>
      </p:sp>
      <p:sp>
        <p:nvSpPr>
          <p:cNvPr id="10" name="Ellips 9"/>
          <p:cNvSpPr/>
          <p:nvPr/>
        </p:nvSpPr>
        <p:spPr>
          <a:xfrm>
            <a:off x="6507129" y="786722"/>
            <a:ext cx="3509318" cy="2228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smtClean="0"/>
              <a:t>Förväntningar</a:t>
            </a:r>
            <a:endParaRPr lang="sv-SE" sz="2800" dirty="0"/>
          </a:p>
        </p:txBody>
      </p:sp>
      <p:sp>
        <p:nvSpPr>
          <p:cNvPr id="11" name="Ellips 10"/>
          <p:cNvSpPr/>
          <p:nvPr/>
        </p:nvSpPr>
        <p:spPr>
          <a:xfrm>
            <a:off x="6507129" y="3887073"/>
            <a:ext cx="3509318" cy="2232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600" dirty="0" smtClean="0"/>
              <a:t>Träning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342076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0465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 smtClean="0"/>
          </a:p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 smtClean="0"/>
          </a:p>
          <a:p>
            <a:pPr marL="0" indent="0">
              <a:buNone/>
            </a:pPr>
            <a:endParaRPr lang="sv-SE" sz="1800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/>
          <a:srcRect l="2405" t="3945" b="2505"/>
          <a:stretch/>
        </p:blipFill>
        <p:spPr>
          <a:xfrm>
            <a:off x="5817345" y="1919112"/>
            <a:ext cx="4698255" cy="336408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5"/>
          <a:srcRect l="1905" t="1404"/>
          <a:stretch/>
        </p:blipFill>
        <p:spPr>
          <a:xfrm>
            <a:off x="1330948" y="1919111"/>
            <a:ext cx="4262886" cy="33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4" cy="6856126"/>
          </a:xfrm>
          <a:prstGeom prst="rect">
            <a:avLst/>
          </a:prstGeom>
        </p:spPr>
      </p:pic>
      <p:pic>
        <p:nvPicPr>
          <p:cNvPr id="4" name="Platshållare för innehåll 3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1344034" y="1788262"/>
            <a:ext cx="1762125" cy="171450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883" y="1780853"/>
            <a:ext cx="3096041" cy="1699331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749" y="3568436"/>
            <a:ext cx="3686175" cy="2114550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648" y="1780853"/>
            <a:ext cx="4697450" cy="26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49"/>
            <a:ext cx="12191999" cy="68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0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Office-tema">
  <a:themeElements>
    <a:clrScheme name="UmU">
      <a:dk1>
        <a:sysClr val="windowText" lastClr="000000"/>
      </a:dk1>
      <a:lt1>
        <a:sysClr val="window" lastClr="FFFFFF"/>
      </a:lt1>
      <a:dk2>
        <a:srgbClr val="0070C0"/>
      </a:dk2>
      <a:lt2>
        <a:srgbClr val="F3F3EC"/>
      </a:lt2>
      <a:accent1>
        <a:srgbClr val="00B0F0"/>
      </a:accent1>
      <a:accent2>
        <a:srgbClr val="0070C0"/>
      </a:accent2>
      <a:accent3>
        <a:srgbClr val="50BE1F"/>
      </a:accent3>
      <a:accent4>
        <a:srgbClr val="F3F3EC"/>
      </a:accent4>
      <a:accent5>
        <a:srgbClr val="DC0080"/>
      </a:accent5>
      <a:accent6>
        <a:srgbClr val="2199A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-mall ITS.potx" id="{2632CBBB-DF51-4711-83B3-DC30501D875C}" vid="{3850C436-B3CA-4387-B70C-F08FC8B8AB73}"/>
    </a:ext>
  </a:extLst>
</a:theme>
</file>

<file path=ppt/theme/theme2.xml><?xml version="1.0" encoding="utf-8"?>
<a:theme xmlns:a="http://schemas.openxmlformats.org/drawingml/2006/main" name="5_Office-tema">
  <a:themeElements>
    <a:clrScheme name="UmU">
      <a:dk1>
        <a:sysClr val="windowText" lastClr="000000"/>
      </a:dk1>
      <a:lt1>
        <a:sysClr val="window" lastClr="FFFFFF"/>
      </a:lt1>
      <a:dk2>
        <a:srgbClr val="0070C0"/>
      </a:dk2>
      <a:lt2>
        <a:srgbClr val="F3F3EC"/>
      </a:lt2>
      <a:accent1>
        <a:srgbClr val="00B0F0"/>
      </a:accent1>
      <a:accent2>
        <a:srgbClr val="0070C0"/>
      </a:accent2>
      <a:accent3>
        <a:srgbClr val="50BE1F"/>
      </a:accent3>
      <a:accent4>
        <a:srgbClr val="F3F3EC"/>
      </a:accent4>
      <a:accent5>
        <a:srgbClr val="DC0080"/>
      </a:accent5>
      <a:accent6>
        <a:srgbClr val="2199A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-mall ITS.potx" id="{2632CBBB-DF51-4711-83B3-DC30501D875C}" vid="{2F126528-2403-4EF3-B517-CC53558C01F1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D4B4E1AFB4DE3409981AFD98A942978" ma:contentTypeVersion="0" ma:contentTypeDescription="Skapa ett nytt dokument." ma:contentTypeScope="" ma:versionID="350705ecb31fa0a10ff7216a5d32d25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8ddc45a2a1ba233d786d3fa5db79e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CFA1D1-A54C-4E52-9B40-E7DFC8BA8C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65D1445-D5F2-417C-A949-8B5F6599649F}">
  <ds:schemaRefs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CC260A0-6109-4584-9BE2-D5D45659E0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PowerPoint-mall%20ITS</Template>
  <TotalTime>883</TotalTime>
  <Words>12</Words>
  <Application>Microsoft Office PowerPoint</Application>
  <PresentationFormat>Bredbild</PresentationFormat>
  <Paragraphs>18</Paragraphs>
  <Slides>10</Slides>
  <Notes>10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10</vt:i4>
      </vt:variant>
    </vt:vector>
  </HeadingPairs>
  <TitlesOfParts>
    <vt:vector size="15" baseType="lpstr">
      <vt:lpstr>Arial</vt:lpstr>
      <vt:lpstr>Calibri</vt:lpstr>
      <vt:lpstr>Verdana</vt:lpstr>
      <vt:lpstr>4_Office-tema</vt:lpstr>
      <vt:lpstr>5_Office-tema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Umeå Universitet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Anja Axelsson</dc:creator>
  <cp:lastModifiedBy>Erik Adamsson</cp:lastModifiedBy>
  <cp:revision>47</cp:revision>
  <dcterms:created xsi:type="dcterms:W3CDTF">2016-04-26T07:35:26Z</dcterms:created>
  <dcterms:modified xsi:type="dcterms:W3CDTF">2016-05-02T07:07:28Z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5f8d5d85-7d87-43a3-b356-1e07a1a970db</vt:lpwstr>
  </property>
  <property fmtid="{D5CDD505-2E9C-101B-9397-08002B2CF9AE}" pid="3" name="ContentTypeId">
    <vt:lpwstr>0x010100ED4B4E1AFB4DE3409981AFD98A942978</vt:lpwstr>
  </property>
</Properties>
</file>